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90E5-253C-366A-7C15-7AD895C14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4C9CA7-1996-6E5C-1F58-FFDD62A52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22FB8-5DDB-687A-89EA-E981EEF6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9FFEF-0176-E8CE-941C-F8BB4C86D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96388-9B91-CA95-3472-685CE344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1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DE7E0-42B2-0FA7-B871-DFD159760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A1757A-7071-B3C0-C855-1864471D2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AF5B8-0C40-63ED-EF93-38CA48888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0F6A3-4683-1FA7-5535-F41497A69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0D693-F91F-640D-ADE7-EB647B7DA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3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AECF52-1E02-98C8-4B80-0E1848A0C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691618-5D2A-B085-E5C8-CD430B2AC4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E8E29-BA04-9E35-20A6-6EE40807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C99A9-021A-0A2F-4E5D-2A2DF4BD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1AAA0-656B-A36C-C51C-F35DA5D2B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63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5E228-C0C6-1630-80E6-918B0E350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C3E20-51F0-7C61-1426-289418EDA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27791-1CB7-4682-91C0-9A126016D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FA997F-9CA4-C881-1164-1F8D7269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3C40B-B997-8C55-73F5-4D68861E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197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E05E-3546-B606-BE23-7A38106B0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8E4195-EB5D-6ACE-D61A-B77C161C9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BEF42-DB10-58E5-F2DE-1EE0FA1EE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D8BAB-A384-B69C-B25D-9FF579E7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94ED8-B90F-8131-20E4-9D3CF4326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0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D1865-54E0-5282-5B02-749A60D73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77739-4411-4F15-A5A3-5F6E32FB1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74CF09-F136-26B1-D5C5-D0A0976E8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FA956D-EB6D-A734-5139-769E7538F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15F9A-2D61-7C39-A582-612913B2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2DFDC-87C9-5E3C-D703-66BC3924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60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0743-EA3C-7305-F0B4-4F6B76A16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EB247-C7DD-E9DC-B4B0-EBEE77666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22F35-D2BC-315A-7624-124E55863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2B6412-09A8-58D3-6EBE-E2A23E027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6F146E-5569-8875-A403-B0D29ED807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1C122C-2901-D64B-9F9B-CE878F68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A27E85-320C-3B14-0879-AC8131373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6DFED-3BB4-B5AA-FA9A-215F61A9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8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7BC04-B3BF-8DB5-7EBB-21B79C553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2EA659-0742-2CF7-D493-5D8D44D3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A6A40F-EFC1-F3B1-03F0-EC1CBF46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C52B03-40F8-B769-00F9-8080D442D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6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9958CD-D43D-8781-2A2D-0BEFD897F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2997F8-1F75-4586-C463-299A1D94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A25DE-F93F-E59C-7615-5C2235874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22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6AC84-1115-E28B-1468-49826EE5A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E0DAD-DEDD-89A9-D859-FC7BE2A0A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DE6A52-EF74-4B10-C788-C22EE029F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40F5F-AE68-FA8A-F033-65DCF74B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3342A6-4AFC-33C4-CC0A-7C61E7FE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93235-4D3B-79AD-6E4A-6B8A000D1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71D2-1EBA-44EC-7C9A-ACE1B5A6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A43F93-F89B-DD55-33F2-5C0BB3F34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0E1F06-05E7-F5AD-7A6B-14EABC6F1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F5773-2AE2-2302-A3F3-E1A951AEB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29CA14-EDA0-41DD-4E7C-900D405DF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4C04F-6022-C531-F803-15172F18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619FBF-A9AC-1A0D-3EDB-A3519F64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7CA66-7346-6D74-DD51-B1E98AC4D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D0A76-46E7-6F9C-D208-745E87EF5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29C2D6-7B9A-4AC1-A0D1-0416378B5E45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B3DBB-E57D-3DCD-2CAB-3F51FFD32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338EC-7A9F-76D6-B042-6C29984E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9D8D66-CD3B-44E6-925B-B295FEBE7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7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768A69-B376-AA4B-7E1C-582274A35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0579" y="0"/>
            <a:ext cx="53708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76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9A5F92504E704A9343E2FEACE7C705" ma:contentTypeVersion="19" ma:contentTypeDescription="Create a new document." ma:contentTypeScope="" ma:versionID="7063b65864cecd7ac0d65250353200e6">
  <xsd:schema xmlns:xsd="http://www.w3.org/2001/XMLSchema" xmlns:xs="http://www.w3.org/2001/XMLSchema" xmlns:p="http://schemas.microsoft.com/office/2006/metadata/properties" xmlns:ns2="dfc6d972-1171-49a2-a100-da7c391921e1" xmlns:ns3="5197080b-2f32-4f6e-be59-381978137a9a" targetNamespace="http://schemas.microsoft.com/office/2006/metadata/properties" ma:root="true" ma:fieldsID="1d171f84e138aa54d4d42f1c69977060" ns2:_="" ns3:_="">
    <xsd:import namespace="dfc6d972-1171-49a2-a100-da7c391921e1"/>
    <xsd:import namespace="5197080b-2f32-4f6e-be59-381978137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Acces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6d972-1171-49a2-a100-da7c39192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Access" ma:index="12" nillable="true" ma:displayName="Access" ma:format="Dropdown" ma:internalName="Access">
      <xsd:simpleType>
        <xsd:restriction base="dms:Text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33274c0-e347-4037-ba9c-707fc4e3827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7080b-2f32-4f6e-be59-381978137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489455c3-b32e-455f-93cb-c1da60ff2163}" ma:internalName="TaxCatchAll" ma:showField="CatchAllData" ma:web="5197080b-2f32-4f6e-be59-381978137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197080b-2f32-4f6e-be59-381978137a9a" xsi:nil="true"/>
    <Access xmlns="dfc6d972-1171-49a2-a100-da7c391921e1" xsi:nil="true"/>
    <lcf76f155ced4ddcb4097134ff3c332f xmlns="dfc6d972-1171-49a2-a100-da7c391921e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94C588D-A898-4254-AA3C-3B2583984CC5}"/>
</file>

<file path=customXml/itemProps2.xml><?xml version="1.0" encoding="utf-8"?>
<ds:datastoreItem xmlns:ds="http://schemas.openxmlformats.org/officeDocument/2006/customXml" ds:itemID="{497048CF-D916-4958-8F13-99E86A3641D8}"/>
</file>

<file path=customXml/itemProps3.xml><?xml version="1.0" encoding="utf-8"?>
<ds:datastoreItem xmlns:ds="http://schemas.openxmlformats.org/officeDocument/2006/customXml" ds:itemID="{8A3D902F-1AA6-48AC-BEB3-19D7DE926D7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Meghan O'Brien</dc:creator>
  <cp:lastModifiedBy>Meghan O'Brien</cp:lastModifiedBy>
  <cp:revision>1</cp:revision>
  <dcterms:created xsi:type="dcterms:W3CDTF">2025-02-04T14:32:22Z</dcterms:created>
  <dcterms:modified xsi:type="dcterms:W3CDTF">2025-02-04T14:33:03Z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0x010100909A5F92504E704A9343E2FEACE7C705</vt:lpwstr>
  </property>
</Properties>
</file>